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278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\\211.63.89.130\sharing\재현이의 은밀한 기러기\택블레이드\calMostFrequentKey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2274" y="-60849"/>
            <a:ext cx="15459075" cy="137768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Desktop\countBrowser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4" y="-1343550"/>
            <a:ext cx="6734176" cy="150595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7" name="Picture 3" descr="C:\Users\owner\Desktop\calBrowserShare flow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96738" y="-600076"/>
            <a:ext cx="12387262" cy="13858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359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Picture 2" descr="C:\Users\owner\youngRepositories\SSangYoung\dev\workspace\logAnalysisApp\img\UI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038350"/>
            <a:ext cx="11055640" cy="6534150"/>
          </a:xfrm>
          <a:prstGeom prst="rect">
            <a:avLst/>
          </a:prstGeom>
          <a:noFill/>
        </p:spPr>
      </p:pic>
      <p:pic>
        <p:nvPicPr>
          <p:cNvPr id="1027" name="Picture 3" descr="C:\Users\owner\youngRepositories\SSangYoung\dev\workspace\logAnalysisApp\img\UI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39638" y="2109788"/>
            <a:ext cx="10215562" cy="8377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youngRepositories\SSangYoung\dev\workspace\logAnalysisApp\img\영근_전체프로세스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8850" y="-1952616"/>
            <a:ext cx="16478250" cy="156686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107</cp:revision>
  <dcterms:created xsi:type="dcterms:W3CDTF">2016-06-20T18:47:00Z</dcterms:created>
  <dcterms:modified xsi:type="dcterms:W3CDTF">2018-12-27T23:45:11Z</dcterms:modified>
</cp:coreProperties>
</file>